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24" Type="http://schemas.openxmlformats.org/officeDocument/2006/relationships/font" Target="fonts/MavenPro-bold.fntdata"/><Relationship Id="rId12" Type="http://schemas.openxmlformats.org/officeDocument/2006/relationships/slide" Target="slides/slide7.xml"/><Relationship Id="rId23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7주차 Weekly progress 발표를 맡은 Team LS의 박준영입니다.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646404c8c3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646404c8c3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646404c8c3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646404c8c3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d915ae3d7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d915ae3d7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주 계획입니다.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다음주에는 개발 편의를 위해 깃허브 팀 repository에 수정사항이 생길때마다 자동으로 빌드 배포되는 CI/CD 환경을 구성하고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figma로 작업해놓은 UI를 Vue로 일부 구현을 할 수 있도록 테스트를 진행할 예정입니다.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d915ae3d7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d915ae3d7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d915ae3d7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d915ae3d7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646404c8c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646404c8c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지난 번 위클리 프로그레스 발표 후, 저희 팀에서는 다음 주 계획으로 설정한 목표들을 회의롤 통해 구체화 시켰습니다.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중 구체적인 UI구상에 해당하는 사진입니다.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46404c8c3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646404c8c3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보여드린 회의 내용을 토대로 개략적인 디자인을 하기 위해 저희 팀은 피그마를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피그마는 클라우드 기반 UI 디자인 툴로써, 다양한 장점들을 기반으로 많은 사용자층을 확보중입니다.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협업기능의 존재로 공동작업에서의 편리함과, 프로토 타입기능, 수정의 편리함으로 저희 팀은 피그마를 사용하였습니다.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46404c8c3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646404c8c3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피그마를 사용해 회의 내용을 UI 디자인을 수행한 내용입니다.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페이지를 만들고, 추가적인 오버레이 기능을 구현하였습니다.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646404c8c3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646404c8c3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프로토타입 기능을 통해 실제로 작동시켜본 영상입니다.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기능의 전부를 구현하지는 않았지만, 어떤 느낌으로 개발을 진행할 지 방향을 잡는데 도움이 될 것으로 생각됩니다.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915ae3d7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915ae3d7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46404c8c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646404c8c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646404c8c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646404c8c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liktJlFMDB2ozHtCnwKJM8NkH-XkRV4C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Weekly Progress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/>
              <a:t>W</a:t>
            </a:r>
            <a:r>
              <a:rPr b="0" lang="ko"/>
              <a:t>eek 7</a:t>
            </a:r>
            <a:endParaRPr b="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박준영 송은기 신근호 이상협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Back-End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22"/>
          <p:cNvSpPr txBox="1"/>
          <p:nvPr>
            <p:ph idx="2" type="body"/>
          </p:nvPr>
        </p:nvSpPr>
        <p:spPr>
          <a:xfrm>
            <a:off x="774450" y="1597875"/>
            <a:ext cx="75951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DB에 미리 위도, 경도 정보를 저장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현재 위치를 받아 전수 조사 후 가까이 있는 매장 정보 출력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7" name="Google Shape;3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325" y="3845575"/>
            <a:ext cx="17049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50" y="2974638"/>
            <a:ext cx="5612176" cy="20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Back-End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23"/>
          <p:cNvSpPr txBox="1"/>
          <p:nvPr>
            <p:ph idx="2" type="body"/>
          </p:nvPr>
        </p:nvSpPr>
        <p:spPr>
          <a:xfrm>
            <a:off x="774450" y="1597875"/>
            <a:ext cx="75951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haversine lib : 위도, 경도를 이용하여 두 점 사이의 거리 구하는 곳에 사용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00" y="2087664"/>
            <a:ext cx="3198800" cy="271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850" y="2744300"/>
            <a:ext cx="3774326" cy="9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다음주 계획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24"/>
          <p:cNvSpPr txBox="1"/>
          <p:nvPr>
            <p:ph idx="1" type="body"/>
          </p:nvPr>
        </p:nvSpPr>
        <p:spPr>
          <a:xfrm>
            <a:off x="1056750" y="1597875"/>
            <a:ext cx="70305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Vue로 UI 구현 테스트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CI/CD 파이프라인 구축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동적 지도 구축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2049450" y="1255775"/>
            <a:ext cx="5045100" cy="14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400"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4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012025" y="16820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algun Gothic"/>
              <a:buAutoNum type="arabicPeriod"/>
            </a:pPr>
            <a:r>
              <a:rPr lang="ko" sz="2100"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 sz="2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algun Gothic"/>
              <a:buAutoNum type="arabicPeriod"/>
            </a:pPr>
            <a:r>
              <a:rPr lang="ko" sz="2100">
                <a:latin typeface="Malgun Gothic"/>
                <a:ea typeface="Malgun Gothic"/>
                <a:cs typeface="Malgun Gothic"/>
                <a:sym typeface="Malgun Gothic"/>
              </a:rPr>
              <a:t>Back-End</a:t>
            </a:r>
            <a:endParaRPr sz="2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algun Gothic"/>
              <a:buAutoNum type="arabicPeriod"/>
            </a:pPr>
            <a:r>
              <a:rPr lang="ko" sz="2100">
                <a:latin typeface="Malgun Gothic"/>
                <a:ea typeface="Malgun Gothic"/>
                <a:cs typeface="Malgun Gothic"/>
                <a:sym typeface="Malgun Gothic"/>
              </a:rPr>
              <a:t>Plan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3747400" y="306150"/>
            <a:ext cx="320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5"/>
          <p:cNvSpPr txBox="1"/>
          <p:nvPr/>
        </p:nvSpPr>
        <p:spPr>
          <a:xfrm>
            <a:off x="3747400" y="306150"/>
            <a:ext cx="320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 b="2489" l="11835" r="5798" t="35744"/>
          <a:stretch/>
        </p:blipFill>
        <p:spPr>
          <a:xfrm>
            <a:off x="1514625" y="1408675"/>
            <a:ext cx="6114749" cy="343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6"/>
          <p:cNvSpPr txBox="1"/>
          <p:nvPr/>
        </p:nvSpPr>
        <p:spPr>
          <a:xfrm>
            <a:off x="3747400" y="306150"/>
            <a:ext cx="320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700" y="1719225"/>
            <a:ext cx="4587576" cy="26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/>
        </p:nvSpPr>
        <p:spPr>
          <a:xfrm>
            <a:off x="6451825" y="2062750"/>
            <a:ext cx="25836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협업기능으로 공동작업에 편리함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프로토타입 기능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편리한 수정 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3747400" y="306150"/>
            <a:ext cx="320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38" y="1597875"/>
            <a:ext cx="6588187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8" title="Desktop 2022.10.10 - 23.47.47.0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700" y="1597875"/>
            <a:ext cx="5281750" cy="32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Back-End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9"/>
          <p:cNvSpPr txBox="1"/>
          <p:nvPr>
            <p:ph idx="2" type="body"/>
          </p:nvPr>
        </p:nvSpPr>
        <p:spPr>
          <a:xfrm>
            <a:off x="787800" y="1425025"/>
            <a:ext cx="7603500" cy="1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필요한 기능 : 사용자의 위치와 매장 별 거리를 계산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반경 5km 내의 매장을 보여주기 위해서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구현 방법 : DB에 있는 주소(지번, 도로명)를 위도, 경도로 변환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00" y="2675700"/>
            <a:ext cx="3432350" cy="22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9"/>
          <p:cNvSpPr txBox="1"/>
          <p:nvPr/>
        </p:nvSpPr>
        <p:spPr>
          <a:xfrm>
            <a:off x="5334300" y="3118200"/>
            <a:ext cx="37341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D4F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b="1" lang="ko" sz="1200">
                <a:solidFill>
                  <a:srgbClr val="3D4F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200">
                <a:solidFill>
                  <a:srgbClr val="3D4F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200">
                <a:solidFill>
                  <a:srgbClr val="1E84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37.2961284439956</a:t>
            </a:r>
            <a:endParaRPr sz="1200">
              <a:solidFill>
                <a:srgbClr val="1E844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D4F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longitude </a:t>
            </a:r>
            <a:r>
              <a:rPr lang="ko" sz="1200">
                <a:solidFill>
                  <a:srgbClr val="3D4F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1200">
                <a:solidFill>
                  <a:srgbClr val="1E84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126.982400667179</a:t>
            </a:r>
            <a:endParaRPr sz="1200">
              <a:solidFill>
                <a:srgbClr val="1E844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0425" y="3552500"/>
            <a:ext cx="537000" cy="30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Back-End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8" name="Google Shape;328;p20"/>
          <p:cNvGrpSpPr/>
          <p:nvPr/>
        </p:nvGrpSpPr>
        <p:grpSpPr>
          <a:xfrm>
            <a:off x="472150" y="1671450"/>
            <a:ext cx="4695825" cy="1800575"/>
            <a:chOff x="734225" y="1597875"/>
            <a:chExt cx="4695825" cy="1800575"/>
          </a:xfrm>
        </p:grpSpPr>
        <p:pic>
          <p:nvPicPr>
            <p:cNvPr id="329" name="Google Shape;32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225" y="1597875"/>
              <a:ext cx="4695825" cy="1800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0"/>
            <p:cNvSpPr/>
            <p:nvPr/>
          </p:nvSpPr>
          <p:spPr>
            <a:xfrm>
              <a:off x="761550" y="2571750"/>
              <a:ext cx="3714000" cy="183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761550" y="3049150"/>
              <a:ext cx="3714000" cy="183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0"/>
          <p:cNvSpPr txBox="1"/>
          <p:nvPr>
            <p:ph idx="2" type="body"/>
          </p:nvPr>
        </p:nvSpPr>
        <p:spPr>
          <a:xfrm>
            <a:off x="4472150" y="1597875"/>
            <a:ext cx="40680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모든 매장의 지번주소는 있으나 도로명 주소는 일부 누락되어 있음.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Kakao Map API에서 제공하는 정보는 지번, 도로명 주소 모두 변환 가능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Back-End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21"/>
          <p:cNvSpPr txBox="1"/>
          <p:nvPr>
            <p:ph idx="2" type="body"/>
          </p:nvPr>
        </p:nvSpPr>
        <p:spPr>
          <a:xfrm>
            <a:off x="945125" y="3649200"/>
            <a:ext cx="75951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카카오 맵에 지번 주소가 등록되지 않은 경우가 있어 도로명 주소로 전환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최종적으로 도로명주소 -&gt; (위도, 경도)로 표현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25" y="1528623"/>
            <a:ext cx="7030499" cy="190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675" y="4451750"/>
            <a:ext cx="17526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